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35.236.191.222/pinecone/homepage.php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af4776dae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af4776dae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af4776dae_2_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af4776dae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f4776dae_2_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af4776dae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f4776dae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af4776dae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f4776dae_2_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8af4776dae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f4776dae_2_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8af4776dae_2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af4776dae_2_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8af4776dae_2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f4776dae_2_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8af4776dae_2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f4776dae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利用老師在lab04 bonus的技巧</a:t>
            </a:r>
            <a:endParaRPr/>
          </a:p>
        </p:txBody>
      </p:sp>
      <p:sp>
        <p:nvSpPr>
          <p:cNvPr id="209" name="Google Shape;209;g8af4776dae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af4776dae_2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8af4776dae_2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f4776dae_2_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af4776dae_2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f4776dae_2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af4776dae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af4776dae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8af4776dae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f4776dae_2_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8af4776dae_2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af4776dae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每個遊戲裡都有這個函式  3.66兆個組合</a:t>
            </a:r>
            <a:endParaRPr/>
          </a:p>
        </p:txBody>
      </p:sp>
      <p:sp>
        <p:nvSpPr>
          <p:cNvPr id="234" name="Google Shape;234;g8af4776dae_2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af4776dae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8af4776dae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f4776dae_2_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af4776dae_2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f4776dae_2_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af4776dae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af4776dae_2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8af4776dae_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af4776dae_2_1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8af4776dae_2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af4776dae_2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8af4776dae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af4776dae_2_1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af4776dae_2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f4776dae_2_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8af4776dae_2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af4776dae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8af4776dae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f4776dae_2_2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8af4776dae_2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af4776dae_2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af4776dae_2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af4776dae_2_2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8af4776dae_2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af4776dae_2_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af4776dae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af4776dae_2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8af4776dae_2_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newBox是用來產生新的數字，</a:t>
            </a:r>
            <a:r>
              <a:rPr lang="zh-TW" sz="1200"/>
              <a:t>在這裡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為了方便統計</a:t>
            </a:r>
            <a:r>
              <a:rPr lang="zh-TW" sz="1200"/>
              <a:t>還有提供一個更公平的遊戲環境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，我把</a:t>
            </a:r>
            <a:r>
              <a:rPr lang="zh-TW" sz="1200"/>
              <a:t>原本的程式碼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修正成每個新出現的數字格一定是2</a:t>
            </a:r>
            <a:r>
              <a:rPr lang="zh-TW" sz="1200"/>
              <a:t>。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 sz="1200"/>
              <a:t>美產生一個新的數字格，newBox也寫入有關於這個新產生的數字格的內容，例如，位置、值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8af4776dae_2_2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af4776dae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8af4776dae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isEnd用來初步判斷是否為死局，他會先判斷整個9宮格是不是滿的。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如果滿了，isEnd會看上下左右，4個方向中，有沒有一樣的數字。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如果有一樣的數字，就代表遊戲可以繼續下去，isEnd會return false。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如果9宮格是滿的，且是死局的話，isEnd會return true，便會根據</a:t>
            </a:r>
            <a:r>
              <a:rPr lang="zh-TW" sz="1200"/>
              <a:t>顯示的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score給優惠券。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不同：gameover 因為我們會根據最大的數字格發放優惠券，所以gameover裡，我用了if條件式，然後根據不同的條件，顯示不同的alert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8af4776dae_2_2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af4776dae_2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8af4776dae_2_2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addTo：是用來合併相同數字，並將數字</a:t>
            </a:r>
            <a:r>
              <a:rPr lang="zh-TW" sz="1200"/>
              <a:t>的值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*2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分數，也就是最大數字，的紀錄也在addTo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不同：我們的分數，就是使用者目前達到的最大數字，而非像一般app一樣的分數累計。所以score紀錄的分數是數字而非分數。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下面的if函示，就是當使用者達到更大的數字時，會更新我們的score</a:t>
            </a:r>
            <a:endParaRPr sz="1200"/>
          </a:p>
        </p:txBody>
      </p:sp>
      <p:sp>
        <p:nvSpPr>
          <p:cNvPr id="323" name="Google Shape;323;g8af4776dae_2_2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af4776dae_2_2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8af4776dae_2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f4776dae_2_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8af4776dae_2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f4776dae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8af4776dae_2_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Arial"/>
                <a:ea typeface="Arial"/>
                <a:cs typeface="Arial"/>
                <a:sym typeface="Arial"/>
              </a:rPr>
              <a:t>透過趣味小遊戲，賺取更好的折扣獎勵。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Arial"/>
                <a:ea typeface="Arial"/>
                <a:cs typeface="Arial"/>
                <a:sym typeface="Arial"/>
              </a:rPr>
              <a:t>透過排行榜查看其他會員的分數，讓排名刺激遊戲慾望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製作3款小遊戲</a:t>
            </a:r>
            <a:r>
              <a:rPr lang="zh-TW" sz="1200"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/>
              <a:t>依照分數高低取得相對價值的折價券</a:t>
            </a:r>
            <a:r>
              <a:rPr lang="zh-TW" sz="1200">
                <a:latin typeface="Arial"/>
                <a:ea typeface="Arial"/>
                <a:cs typeface="Arial"/>
                <a:sym typeface="Arial"/>
              </a:rPr>
              <a:t>，訪客</a:t>
            </a:r>
            <a:r>
              <a:rPr lang="zh-TW"/>
              <a:t>及會員都可以玩(但訪客無法使用折價券及排行榜)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zh-TW"/>
              <a:t>遊戲部分會在網站demo的時候詳細介紹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8af4776dae_2_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f4776dae_2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老師問的話：參考的部分是那個網站的成品圖及利用canvas實作的部分</a:t>
            </a:r>
            <a:endParaRPr/>
          </a:p>
        </p:txBody>
      </p:sp>
      <p:sp>
        <p:nvSpPr>
          <p:cNvPr id="340" name="Google Shape;340;g8af4776dae_2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af4776dae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372</a:t>
            </a:r>
            <a:r>
              <a:rPr lang="zh-TW"/>
              <a:t>行有drawBricks這個函式後面有跟他類似的drawPcone函式會提到</a:t>
            </a:r>
            <a:endParaRPr/>
          </a:p>
        </p:txBody>
      </p:sp>
      <p:sp>
        <p:nvSpPr>
          <p:cNvPr id="345" name="Google Shape;345;g8af4776dae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af4776dae_2_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左右 上 下及paddle的判斷</a:t>
            </a:r>
            <a:endParaRPr/>
          </a:p>
        </p:txBody>
      </p:sp>
      <p:sp>
        <p:nvSpPr>
          <p:cNvPr id="350" name="Google Shape;350;g8af4776dae_2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af4776dae_2_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8af4776dae_2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af4776dae_2_2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8af4776dae_2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af4776dae_2_2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8af4776dae_2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f4776dae_2_2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8af4776dae_2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af4776dae_2_2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8af4776dae_2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af4776dae_2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8af4776dae_2_2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打地鼠</a:t>
            </a:r>
            <a:endParaRPr/>
          </a:p>
          <a:p>
            <a:pPr indent="-298450" lvl="3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https://codertw.com/%E5%89%8D%E7%AB%AF%E9%96%8B%E7%99%BC/246399/</a:t>
            </a:r>
            <a:endParaRPr/>
          </a:p>
          <a:p>
            <a:pPr indent="-228600" lvl="1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None/>
            </a:pPr>
            <a:r>
              <a:t/>
            </a:r>
            <a:endParaRPr sz="12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i="0" lang="zh-TW" sz="1200" u="none" cap="none" strike="noStrike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128~松~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https://gist.github.com/kishi001/0e614ff8ee7e3ad55946#file-game2048-css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None/>
            </a:pPr>
            <a:r>
              <a:t/>
            </a:r>
            <a:endParaRPr i="0" sz="1200" u="none" cap="none" strike="noStrike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打松果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https://developer.mozilla.org/en-US/docs/Games/Tutorials/2D_Breakout_game_pure_JavaScript</a:t>
            </a:r>
            <a:endParaRPr/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None/>
            </a:pPr>
            <a:r>
              <a:t/>
            </a:r>
            <a:endParaRPr i="0" sz="1200" u="none" cap="none" strike="noStrike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後端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86BC2"/>
              </a:buClr>
              <a:buSzPts val="1100"/>
              <a:buFont typeface="DFKai-SB"/>
              <a:buChar char="●"/>
            </a:pPr>
            <a:r>
              <a:rPr lang="zh-TW" sz="12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https://codingdailyblog.wordpress.com/2017/06/16/php-%E9%80%B2%E5%85%A5%E7%B6%B2%E9%A0%81%E5%89%8D%E6%AA%A2%E6%9F%A5%E6%98%AF%E5%90%A6%E6%9C%89%E7%99%BB%E5%85%A5session%E5%80%BC/</a:t>
            </a:r>
            <a:endParaRPr i="0" sz="1200" u="none" cap="none" strike="noStrike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8af4776dae_2_2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af4776dae_2_2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8af4776dae_2_2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8af4776dae_2_2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f4776dae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8af4776dae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f4776dae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af4776dae_2_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</a:t>
            </a:r>
            <a:r>
              <a:rPr lang="zh-TW" sz="1200"/>
              <a:t>上一次報告時，我們在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觀看松果網頁時，發現</a:t>
            </a:r>
            <a:r>
              <a:rPr lang="zh-TW" sz="1200"/>
              <a:t>使用者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只</a:t>
            </a:r>
            <a:r>
              <a:rPr lang="zh-TW" sz="1200"/>
              <a:t>能透過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扭蛋機</a:t>
            </a:r>
            <a:r>
              <a:rPr lang="zh-TW" sz="1200"/>
              <a:t>贏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得折價券</a:t>
            </a:r>
            <a:r>
              <a:rPr lang="zh-TW" sz="1200"/>
              <a:t>。這個遊戲，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不僅</a:t>
            </a:r>
            <a:r>
              <a:rPr lang="zh-TW" sz="1200"/>
              <a:t>方法簡單又無趣，另外，其他網購網頁也是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透過機率式的抽取</a:t>
            </a:r>
            <a:r>
              <a:rPr lang="zh-TW" sz="1200"/>
              <a:t>遊戲給使用者折價券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。因此</a:t>
            </a:r>
            <a:r>
              <a:rPr lang="zh-TW" sz="1200"/>
              <a:t>，我們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想要藉由能</a:t>
            </a:r>
            <a:r>
              <a:rPr lang="zh-TW" sz="1200"/>
              <a:t>多個小遊戲，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讓會員有更高參</a:t>
            </a:r>
            <a:r>
              <a:rPr lang="zh-TW" sz="1200"/>
              <a:t>感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且</a:t>
            </a:r>
            <a:r>
              <a:rPr lang="zh-TW" sz="1200"/>
              <a:t>可以讓他們感到有趣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r>
              <a:rPr lang="zh-TW" sz="1200"/>
              <a:t>同時也可以</a:t>
            </a: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為自己的荷包減少一些負擔。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8af4776dae_2_9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af4776dae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af4776dae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af4776dae_2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螢幕比例125%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http://35.236.191.222/pinecone/homepage.php</a:t>
            </a:r>
            <a:endParaRPr/>
          </a:p>
        </p:txBody>
      </p:sp>
      <p:sp>
        <p:nvSpPr>
          <p:cNvPr id="164" name="Google Shape;164;g8af4776dae_2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f4776dae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8af4776dae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0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09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4"/>
          <p:cNvSpPr/>
          <p:nvPr/>
        </p:nvSpPr>
        <p:spPr>
          <a:xfrm>
            <a:off x="2514485" y="2848169"/>
            <a:ext cx="4126578" cy="692798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4"/>
          <p:cNvSpPr/>
          <p:nvPr/>
        </p:nvSpPr>
        <p:spPr>
          <a:xfrm>
            <a:off x="2508711" y="4103136"/>
            <a:ext cx="4126578" cy="692798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4"/>
          <p:cNvSpPr txBox="1"/>
          <p:nvPr/>
        </p:nvSpPr>
        <p:spPr>
          <a:xfrm>
            <a:off x="7166417" y="3540967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Hit_Squirrel.js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5"/>
          <p:cNvSpPr/>
          <p:nvPr/>
        </p:nvSpPr>
        <p:spPr>
          <a:xfrm>
            <a:off x="78119" y="1281165"/>
            <a:ext cx="4632046" cy="3783204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5"/>
          <p:cNvSpPr/>
          <p:nvPr/>
        </p:nvSpPr>
        <p:spPr>
          <a:xfrm>
            <a:off x="4710165" y="1858676"/>
            <a:ext cx="4325815" cy="2632938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6321414" y="4679057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Hit_Squirrel.js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6"/>
          <p:cNvSpPr txBox="1"/>
          <p:nvPr/>
        </p:nvSpPr>
        <p:spPr>
          <a:xfrm>
            <a:off x="7386853" y="3540967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Hit_Squirrel.js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9"/>
          <p:cNvSpPr txBox="1"/>
          <p:nvPr/>
        </p:nvSpPr>
        <p:spPr>
          <a:xfrm>
            <a:off x="7399099" y="944725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Squirrel_128.js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7363" y="3905715"/>
            <a:ext cx="765487" cy="104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0"/>
          <p:cNvSpPr/>
          <p:nvPr/>
        </p:nvSpPr>
        <p:spPr>
          <a:xfrm>
            <a:off x="5285678" y="1248238"/>
            <a:ext cx="3589717" cy="3895261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60"/>
          <p:cNvSpPr txBox="1"/>
          <p:nvPr/>
        </p:nvSpPr>
        <p:spPr>
          <a:xfrm>
            <a:off x="7313374" y="871246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Squirrel_128.js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1"/>
          <p:cNvSpPr/>
          <p:nvPr/>
        </p:nvSpPr>
        <p:spPr>
          <a:xfrm>
            <a:off x="874395" y="2143125"/>
            <a:ext cx="7658100" cy="908685"/>
          </a:xfrm>
          <a:prstGeom prst="rect">
            <a:avLst/>
          </a:prstGeom>
          <a:noFill/>
          <a:ln cap="flat" cmpd="sng" w="28575">
            <a:solidFill>
              <a:srgbClr val="F741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61"/>
          <p:cNvSpPr txBox="1"/>
          <p:nvPr/>
        </p:nvSpPr>
        <p:spPr>
          <a:xfrm>
            <a:off x="7080266" y="933063"/>
            <a:ext cx="14522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486BC2"/>
                </a:solidFill>
                <a:latin typeface="Arial"/>
                <a:ea typeface="Arial"/>
                <a:cs typeface="Arial"/>
                <a:sym typeface="Arial"/>
              </a:rPr>
              <a:t>Squirrel_128.js</a:t>
            </a:r>
            <a:endParaRPr sz="1400">
              <a:solidFill>
                <a:srgbClr val="486B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9419" cy="517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